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8" r:id="rId12"/>
    <p:sldId id="314" r:id="rId13"/>
    <p:sldId id="315" r:id="rId14"/>
    <p:sldId id="317" r:id="rId15"/>
    <p:sldId id="316" r:id="rId16"/>
    <p:sldId id="318" r:id="rId17"/>
    <p:sldId id="265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3" r:id="rId32"/>
    <p:sldId id="284" r:id="rId33"/>
    <p:sldId id="285" r:id="rId34"/>
    <p:sldId id="286" r:id="rId35"/>
    <p:sldId id="287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572C2-9653-4836-B5AD-DFFE5F27712F}" v="17" dt="2021-12-28T17:55:07.60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245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0B3C7448-C38D-4AF1-92B2-D7DED71F2A23}"/>
    <pc:docChg chg="undo modSld">
      <pc:chgData name="Arnold, Geoffrey" userId="84df3a83-fb20-4e73-a9fb-16fe3fc1bec7" providerId="ADAL" clId="{0B3C7448-C38D-4AF1-92B2-D7DED71F2A23}" dt="2021-03-05T01:43:54.465" v="14" actId="255"/>
      <pc:docMkLst>
        <pc:docMk/>
      </pc:docMkLst>
      <pc:sldChg chg="modSp">
        <pc:chgData name="Arnold, Geoffrey" userId="84df3a83-fb20-4e73-a9fb-16fe3fc1bec7" providerId="ADAL" clId="{0B3C7448-C38D-4AF1-92B2-D7DED71F2A23}" dt="2021-03-04T23:49:57.126" v="1" actId="20577"/>
        <pc:sldMkLst>
          <pc:docMk/>
          <pc:sldMk cId="0" sldId="270"/>
        </pc:sldMkLst>
        <pc:spChg chg="mod">
          <ac:chgData name="Arnold, Geoffrey" userId="84df3a83-fb20-4e73-a9fb-16fe3fc1bec7" providerId="ADAL" clId="{0B3C7448-C38D-4AF1-92B2-D7DED71F2A23}" dt="2021-03-04T23:49:57.126" v="1" actId="20577"/>
          <ac:spMkLst>
            <pc:docMk/>
            <pc:sldMk cId="0" sldId="270"/>
            <ac:spMk id="220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0:40:08.452" v="3" actId="20577"/>
        <pc:sldMkLst>
          <pc:docMk/>
          <pc:sldMk cId="0" sldId="286"/>
        </pc:sldMkLst>
        <pc:spChg chg="mod">
          <ac:chgData name="Arnold, Geoffrey" userId="84df3a83-fb20-4e73-a9fb-16fe3fc1bec7" providerId="ADAL" clId="{0B3C7448-C38D-4AF1-92B2-D7DED71F2A23}" dt="2021-03-05T00:40:08.452" v="3" actId="20577"/>
          <ac:spMkLst>
            <pc:docMk/>
            <pc:sldMk cId="0" sldId="286"/>
            <ac:spMk id="287" creationId="{00000000-0000-0000-0000-000000000000}"/>
          </ac:spMkLst>
        </pc:spChg>
      </pc:sldChg>
      <pc:sldChg chg="modSp">
        <pc:chgData name="Arnold, Geoffrey" userId="84df3a83-fb20-4e73-a9fb-16fe3fc1bec7" providerId="ADAL" clId="{0B3C7448-C38D-4AF1-92B2-D7DED71F2A23}" dt="2021-03-05T01:43:54.465" v="14" actId="255"/>
        <pc:sldMkLst>
          <pc:docMk/>
          <pc:sldMk cId="0" sldId="301"/>
        </pc:sldMkLst>
        <pc:spChg chg="mod">
          <ac:chgData name="Arnold, Geoffrey" userId="84df3a83-fb20-4e73-a9fb-16fe3fc1bec7" providerId="ADAL" clId="{0B3C7448-C38D-4AF1-92B2-D7DED71F2A23}" dt="2021-03-05T01:43:54.465" v="14" actId="255"/>
          <ac:spMkLst>
            <pc:docMk/>
            <pc:sldMk cId="0" sldId="301"/>
            <ac:spMk id="256" creationId="{00000000-0000-0000-0000-000000000000}"/>
          </ac:spMkLst>
        </pc:spChg>
      </pc:sldChg>
    </pc:docChg>
  </pc:docChgLst>
  <pc:docChgLst>
    <pc:chgData name="Arnold, Geoffrey" userId="84df3a83-fb20-4e73-a9fb-16fe3fc1bec7" providerId="ADAL" clId="{12B572C2-9653-4836-B5AD-DFFE5F27712F}"/>
    <pc:docChg chg="undo custSel addSld delSld modSld sldOrd">
      <pc:chgData name="Arnold, Geoffrey" userId="84df3a83-fb20-4e73-a9fb-16fe3fc1bec7" providerId="ADAL" clId="{12B572C2-9653-4836-B5AD-DFFE5F27712F}" dt="2021-12-28T18:38:42.430" v="242" actId="47"/>
      <pc:docMkLst>
        <pc:docMk/>
      </pc:docMkLst>
      <pc:sldChg chg="delSp modSp mod">
        <pc:chgData name="Arnold, Geoffrey" userId="84df3a83-fb20-4e73-a9fb-16fe3fc1bec7" providerId="ADAL" clId="{12B572C2-9653-4836-B5AD-DFFE5F27712F}" dt="2021-12-20T15:04:35.816" v="219" actId="478"/>
        <pc:sldMkLst>
          <pc:docMk/>
          <pc:sldMk cId="0" sldId="256"/>
        </pc:sldMkLst>
        <pc:spChg chg="mod">
          <ac:chgData name="Arnold, Geoffrey" userId="84df3a83-fb20-4e73-a9fb-16fe3fc1bec7" providerId="ADAL" clId="{12B572C2-9653-4836-B5AD-DFFE5F27712F}" dt="2021-12-20T14:15:41.204" v="5" actId="20577"/>
          <ac:spMkLst>
            <pc:docMk/>
            <pc:sldMk cId="0" sldId="256"/>
            <ac:spMk id="173" creationId="{00000000-0000-0000-0000-000000000000}"/>
          </ac:spMkLst>
        </pc:spChg>
        <pc:spChg chg="del">
          <ac:chgData name="Arnold, Geoffrey" userId="84df3a83-fb20-4e73-a9fb-16fe3fc1bec7" providerId="ADAL" clId="{12B572C2-9653-4836-B5AD-DFFE5F27712F}" dt="2021-12-20T15:04:35.816" v="219" actId="478"/>
          <ac:spMkLst>
            <pc:docMk/>
            <pc:sldMk cId="0" sldId="256"/>
            <ac:spMk id="174" creationId="{00000000-0000-0000-0000-000000000000}"/>
          </ac:spMkLst>
        </pc:spChg>
        <pc:spChg chg="del">
          <ac:chgData name="Arnold, Geoffrey" userId="84df3a83-fb20-4e73-a9fb-16fe3fc1bec7" providerId="ADAL" clId="{12B572C2-9653-4836-B5AD-DFFE5F27712F}" dt="2021-12-20T15:04:22.263" v="218" actId="478"/>
          <ac:spMkLst>
            <pc:docMk/>
            <pc:sldMk cId="0" sldId="256"/>
            <ac:spMk id="175" creationId="{00000000-0000-0000-0000-000000000000}"/>
          </ac:spMkLst>
        </pc:spChg>
        <pc:picChg chg="del">
          <ac:chgData name="Arnold, Geoffrey" userId="84df3a83-fb20-4e73-a9fb-16fe3fc1bec7" providerId="ADAL" clId="{12B572C2-9653-4836-B5AD-DFFE5F27712F}" dt="2021-12-20T15:04:22.263" v="218" actId="478"/>
          <ac:picMkLst>
            <pc:docMk/>
            <pc:sldMk cId="0" sldId="256"/>
            <ac:picMk id="176" creationId="{00000000-0000-0000-0000-000000000000}"/>
          </ac:picMkLst>
        </pc:picChg>
      </pc:sldChg>
      <pc:sldChg chg="modSp mod">
        <pc:chgData name="Arnold, Geoffrey" userId="84df3a83-fb20-4e73-a9fb-16fe3fc1bec7" providerId="ADAL" clId="{12B572C2-9653-4836-B5AD-DFFE5F27712F}" dt="2021-12-20T14:16:02.620" v="25" actId="20577"/>
        <pc:sldMkLst>
          <pc:docMk/>
          <pc:sldMk cId="0" sldId="257"/>
        </pc:sldMkLst>
        <pc:spChg chg="mod">
          <ac:chgData name="Arnold, Geoffrey" userId="84df3a83-fb20-4e73-a9fb-16fe3fc1bec7" providerId="ADAL" clId="{12B572C2-9653-4836-B5AD-DFFE5F27712F}" dt="2021-12-20T14:16:02.620" v="25" actId="20577"/>
          <ac:spMkLst>
            <pc:docMk/>
            <pc:sldMk cId="0" sldId="257"/>
            <ac:spMk id="178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0T14:16:28.160" v="48" actId="20577"/>
        <pc:sldMkLst>
          <pc:docMk/>
          <pc:sldMk cId="0" sldId="263"/>
        </pc:sldMkLst>
        <pc:spChg chg="mod">
          <ac:chgData name="Arnold, Geoffrey" userId="84df3a83-fb20-4e73-a9fb-16fe3fc1bec7" providerId="ADAL" clId="{12B572C2-9653-4836-B5AD-DFFE5F27712F}" dt="2021-12-20T14:16:28.160" v="48" actId="20577"/>
          <ac:spMkLst>
            <pc:docMk/>
            <pc:sldMk cId="0" sldId="263"/>
            <ac:spMk id="195" creationId="{00000000-0000-0000-0000-000000000000}"/>
          </ac:spMkLst>
        </pc:spChg>
      </pc:sldChg>
      <pc:sldChg chg="ord">
        <pc:chgData name="Arnold, Geoffrey" userId="84df3a83-fb20-4e73-a9fb-16fe3fc1bec7" providerId="ADAL" clId="{12B572C2-9653-4836-B5AD-DFFE5F27712F}" dt="2021-12-20T14:16:39.400" v="50"/>
        <pc:sldMkLst>
          <pc:docMk/>
          <pc:sldMk cId="0" sldId="264"/>
        </pc:sldMkLst>
      </pc:sldChg>
      <pc:sldChg chg="ord">
        <pc:chgData name="Arnold, Geoffrey" userId="84df3a83-fb20-4e73-a9fb-16fe3fc1bec7" providerId="ADAL" clId="{12B572C2-9653-4836-B5AD-DFFE5F27712F}" dt="2021-12-20T14:16:52.791" v="52"/>
        <pc:sldMkLst>
          <pc:docMk/>
          <pc:sldMk cId="0" sldId="265"/>
        </pc:sldMkLst>
      </pc:sldChg>
      <pc:sldChg chg="modSp del mod">
        <pc:chgData name="Arnold, Geoffrey" userId="84df3a83-fb20-4e73-a9fb-16fe3fc1bec7" providerId="ADAL" clId="{12B572C2-9653-4836-B5AD-DFFE5F27712F}" dt="2021-12-28T17:55:09.004" v="231" actId="47"/>
        <pc:sldMkLst>
          <pc:docMk/>
          <pc:sldMk cId="0" sldId="266"/>
        </pc:sldMkLst>
        <pc:spChg chg="mod">
          <ac:chgData name="Arnold, Geoffrey" userId="84df3a83-fb20-4e73-a9fb-16fe3fc1bec7" providerId="ADAL" clId="{12B572C2-9653-4836-B5AD-DFFE5F27712F}" dt="2021-12-28T17:54:52.242" v="229" actId="20577"/>
          <ac:spMkLst>
            <pc:docMk/>
            <pc:sldMk cId="0" sldId="266"/>
            <ac:spMk id="203" creationId="{00000000-0000-0000-0000-000000000000}"/>
          </ac:spMkLst>
        </pc:spChg>
      </pc:sldChg>
      <pc:sldChg chg="ord">
        <pc:chgData name="Arnold, Geoffrey" userId="84df3a83-fb20-4e73-a9fb-16fe3fc1bec7" providerId="ADAL" clId="{12B572C2-9653-4836-B5AD-DFFE5F27712F}" dt="2021-12-20T14:16:56.150" v="54"/>
        <pc:sldMkLst>
          <pc:docMk/>
          <pc:sldMk cId="0" sldId="267"/>
        </pc:sldMkLst>
      </pc:sldChg>
      <pc:sldChg chg="modSp mod ord">
        <pc:chgData name="Arnold, Geoffrey" userId="84df3a83-fb20-4e73-a9fb-16fe3fc1bec7" providerId="ADAL" clId="{12B572C2-9653-4836-B5AD-DFFE5F27712F}" dt="2021-12-20T14:45:51.570" v="134" actId="20577"/>
        <pc:sldMkLst>
          <pc:docMk/>
          <pc:sldMk cId="0" sldId="268"/>
        </pc:sldMkLst>
        <pc:spChg chg="mod">
          <ac:chgData name="Arnold, Geoffrey" userId="84df3a83-fb20-4e73-a9fb-16fe3fc1bec7" providerId="ADAL" clId="{12B572C2-9653-4836-B5AD-DFFE5F27712F}" dt="2021-12-20T14:45:51.570" v="134" actId="20577"/>
          <ac:spMkLst>
            <pc:docMk/>
            <pc:sldMk cId="0" sldId="268"/>
            <ac:spMk id="211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13:47.882" v="232" actId="20577"/>
        <pc:sldMkLst>
          <pc:docMk/>
          <pc:sldMk cId="0" sldId="273"/>
        </pc:sldMkLst>
        <pc:spChg chg="mod">
          <ac:chgData name="Arnold, Geoffrey" userId="84df3a83-fb20-4e73-a9fb-16fe3fc1bec7" providerId="ADAL" clId="{12B572C2-9653-4836-B5AD-DFFE5F27712F}" dt="2021-12-28T18:13:47.882" v="232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14:24.979" v="235" actId="14100"/>
        <pc:sldMkLst>
          <pc:docMk/>
          <pc:sldMk cId="0" sldId="274"/>
        </pc:sldMkLst>
        <pc:spChg chg="mod">
          <ac:chgData name="Arnold, Geoffrey" userId="84df3a83-fb20-4e73-a9fb-16fe3fc1bec7" providerId="ADAL" clId="{12B572C2-9653-4836-B5AD-DFFE5F27712F}" dt="2021-12-28T18:14:24.979" v="235" actId="14100"/>
          <ac:spMkLst>
            <pc:docMk/>
            <pc:sldMk cId="0" sldId="274"/>
            <ac:spMk id="236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14:53.097" v="237" actId="20577"/>
        <pc:sldMkLst>
          <pc:docMk/>
          <pc:sldMk cId="0" sldId="278"/>
        </pc:sldMkLst>
        <pc:spChg chg="mod">
          <ac:chgData name="Arnold, Geoffrey" userId="84df3a83-fb20-4e73-a9fb-16fe3fc1bec7" providerId="ADAL" clId="{12B572C2-9653-4836-B5AD-DFFE5F27712F}" dt="2021-12-28T18:14:53.097" v="237" actId="20577"/>
          <ac:spMkLst>
            <pc:docMk/>
            <pc:sldMk cId="0" sldId="278"/>
            <ac:spMk id="255" creationId="{00000000-0000-0000-0000-000000000000}"/>
          </ac:spMkLst>
        </pc:spChg>
      </pc:sldChg>
      <pc:sldChg chg="modSp mod">
        <pc:chgData name="Arnold, Geoffrey" userId="84df3a83-fb20-4e73-a9fb-16fe3fc1bec7" providerId="ADAL" clId="{12B572C2-9653-4836-B5AD-DFFE5F27712F}" dt="2021-12-28T18:34:55.037" v="241" actId="20577"/>
        <pc:sldMkLst>
          <pc:docMk/>
          <pc:sldMk cId="0" sldId="281"/>
        </pc:sldMkLst>
        <pc:spChg chg="mod">
          <ac:chgData name="Arnold, Geoffrey" userId="84df3a83-fb20-4e73-a9fb-16fe3fc1bec7" providerId="ADAL" clId="{12B572C2-9653-4836-B5AD-DFFE5F27712F}" dt="2021-12-28T18:34:55.037" v="241" actId="20577"/>
          <ac:spMkLst>
            <pc:docMk/>
            <pc:sldMk cId="0" sldId="281"/>
            <ac:spMk id="267" creationId="{00000000-0000-0000-0000-000000000000}"/>
          </ac:spMkLst>
        </pc:spChg>
      </pc:sldChg>
      <pc:sldChg chg="del">
        <pc:chgData name="Arnold, Geoffrey" userId="84df3a83-fb20-4e73-a9fb-16fe3fc1bec7" providerId="ADAL" clId="{12B572C2-9653-4836-B5AD-DFFE5F27712F}" dt="2021-12-28T18:38:42.430" v="242" actId="47"/>
        <pc:sldMkLst>
          <pc:docMk/>
          <pc:sldMk cId="0" sldId="282"/>
        </pc:sldMkLst>
      </pc:sldChg>
      <pc:sldChg chg="del">
        <pc:chgData name="Arnold, Geoffrey" userId="84df3a83-fb20-4e73-a9fb-16fe3fc1bec7" providerId="ADAL" clId="{12B572C2-9653-4836-B5AD-DFFE5F27712F}" dt="2021-12-20T15:04:49.715" v="220" actId="47"/>
        <pc:sldMkLst>
          <pc:docMk/>
          <pc:sldMk cId="885613660" sldId="313"/>
        </pc:sldMkLst>
      </pc:sldChg>
      <pc:sldChg chg="addSp delSp modSp new mod">
        <pc:chgData name="Arnold, Geoffrey" userId="84df3a83-fb20-4e73-a9fb-16fe3fc1bec7" providerId="ADAL" clId="{12B572C2-9653-4836-B5AD-DFFE5F27712F}" dt="2021-12-20T14:21:08.893" v="102" actId="1076"/>
        <pc:sldMkLst>
          <pc:docMk/>
          <pc:sldMk cId="1755798705" sldId="314"/>
        </pc:sldMkLst>
        <pc:spChg chg="mod">
          <ac:chgData name="Arnold, Geoffrey" userId="84df3a83-fb20-4e73-a9fb-16fe3fc1bec7" providerId="ADAL" clId="{12B572C2-9653-4836-B5AD-DFFE5F27712F}" dt="2021-12-20T14:20:10.761" v="90" actId="20577"/>
          <ac:spMkLst>
            <pc:docMk/>
            <pc:sldMk cId="1755798705" sldId="314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18:49.618" v="65" actId="478"/>
          <ac:spMkLst>
            <pc:docMk/>
            <pc:sldMk cId="1755798705" sldId="314"/>
            <ac:spMk id="3" creationId="{5AB1BF06-D0D7-4017-B4AF-2F1DCC42A6D8}"/>
          </ac:spMkLst>
        </pc:spChg>
        <pc:spChg chg="add del mod">
          <ac:chgData name="Arnold, Geoffrey" userId="84df3a83-fb20-4e73-a9fb-16fe3fc1bec7" providerId="ADAL" clId="{12B572C2-9653-4836-B5AD-DFFE5F27712F}" dt="2021-12-20T14:18:40.687" v="63"/>
          <ac:spMkLst>
            <pc:docMk/>
            <pc:sldMk cId="1755798705" sldId="314"/>
            <ac:spMk id="4" creationId="{D914BB3B-8B76-4DDB-969F-A85D5C3933F5}"/>
          </ac:spMkLst>
        </pc:spChg>
        <pc:spChg chg="add mod">
          <ac:chgData name="Arnold, Geoffrey" userId="84df3a83-fb20-4e73-a9fb-16fe3fc1bec7" providerId="ADAL" clId="{12B572C2-9653-4836-B5AD-DFFE5F27712F}" dt="2021-12-20T14:21:08.893" v="102" actId="1076"/>
          <ac:spMkLst>
            <pc:docMk/>
            <pc:sldMk cId="1755798705" sldId="314"/>
            <ac:spMk id="5" creationId="{CFE13B47-3EDF-470D-885B-A180392095C4}"/>
          </ac:spMkLst>
        </pc:spChg>
      </pc:sldChg>
      <pc:sldChg chg="addSp modSp add mod">
        <pc:chgData name="Arnold, Geoffrey" userId="84df3a83-fb20-4e73-a9fb-16fe3fc1bec7" providerId="ADAL" clId="{12B572C2-9653-4836-B5AD-DFFE5F27712F}" dt="2021-12-20T14:23:36.138" v="125" actId="14100"/>
        <pc:sldMkLst>
          <pc:docMk/>
          <pc:sldMk cId="1915118202" sldId="315"/>
        </pc:sldMkLst>
        <pc:spChg chg="mod">
          <ac:chgData name="Arnold, Geoffrey" userId="84df3a83-fb20-4e73-a9fb-16fe3fc1bec7" providerId="ADAL" clId="{12B572C2-9653-4836-B5AD-DFFE5F27712F}" dt="2021-12-20T14:22:53.127" v="118" actId="6549"/>
          <ac:spMkLst>
            <pc:docMk/>
            <pc:sldMk cId="1915118202" sldId="315"/>
            <ac:spMk id="2" creationId="{9A4A65AB-ACAE-421F-BEE4-74101D455472}"/>
          </ac:spMkLst>
        </pc:spChg>
        <pc:spChg chg="mod">
          <ac:chgData name="Arnold, Geoffrey" userId="84df3a83-fb20-4e73-a9fb-16fe3fc1bec7" providerId="ADAL" clId="{12B572C2-9653-4836-B5AD-DFFE5F27712F}" dt="2021-12-20T14:23:36.138" v="125" actId="14100"/>
          <ac:spMkLst>
            <pc:docMk/>
            <pc:sldMk cId="1915118202" sldId="315"/>
            <ac:spMk id="5" creationId="{CFE13B47-3EDF-470D-885B-A180392095C4}"/>
          </ac:spMkLst>
        </pc:spChg>
        <pc:picChg chg="add mod">
          <ac:chgData name="Arnold, Geoffrey" userId="84df3a83-fb20-4e73-a9fb-16fe3fc1bec7" providerId="ADAL" clId="{12B572C2-9653-4836-B5AD-DFFE5F27712F}" dt="2021-12-20T14:23:30.657" v="124" actId="1076"/>
          <ac:picMkLst>
            <pc:docMk/>
            <pc:sldMk cId="1915118202" sldId="315"/>
            <ac:picMk id="4" creationId="{2BB068DE-8F9F-4378-9686-100A4B656CFC}"/>
          </ac:picMkLst>
        </pc:picChg>
      </pc:sldChg>
      <pc:sldChg chg="addSp delSp modSp add mod">
        <pc:chgData name="Arnold, Geoffrey" userId="84df3a83-fb20-4e73-a9fb-16fe3fc1bec7" providerId="ADAL" clId="{12B572C2-9653-4836-B5AD-DFFE5F27712F}" dt="2021-12-20T14:48:09.042" v="168" actId="20577"/>
        <pc:sldMkLst>
          <pc:docMk/>
          <pc:sldMk cId="415542985" sldId="316"/>
        </pc:sldMkLst>
        <pc:spChg chg="mod">
          <ac:chgData name="Arnold, Geoffrey" userId="84df3a83-fb20-4e73-a9fb-16fe3fc1bec7" providerId="ADAL" clId="{12B572C2-9653-4836-B5AD-DFFE5F27712F}" dt="2021-12-20T14:48:09.042" v="168" actId="20577"/>
          <ac:spMkLst>
            <pc:docMk/>
            <pc:sldMk cId="415542985" sldId="316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24:33.415" v="128"/>
          <ac:spMkLst>
            <pc:docMk/>
            <pc:sldMk cId="415542985" sldId="316"/>
            <ac:spMk id="3" creationId="{DCEC8119-AB35-44ED-8109-0E910068AE4E}"/>
          </ac:spMkLst>
        </pc:spChg>
        <pc:spChg chg="add del">
          <ac:chgData name="Arnold, Geoffrey" userId="84df3a83-fb20-4e73-a9fb-16fe3fc1bec7" providerId="ADAL" clId="{12B572C2-9653-4836-B5AD-DFFE5F27712F}" dt="2021-12-20T14:24:37.131" v="130"/>
          <ac:spMkLst>
            <pc:docMk/>
            <pc:sldMk cId="415542985" sldId="316"/>
            <ac:spMk id="4" creationId="{273C6A8D-A78C-405D-9E45-D2DDD17087C1}"/>
          </ac:spMkLst>
        </pc:spChg>
        <pc:spChg chg="mod">
          <ac:chgData name="Arnold, Geoffrey" userId="84df3a83-fb20-4e73-a9fb-16fe3fc1bec7" providerId="ADAL" clId="{12B572C2-9653-4836-B5AD-DFFE5F27712F}" dt="2021-12-20T14:47:29.484" v="141" actId="1076"/>
          <ac:spMkLst>
            <pc:docMk/>
            <pc:sldMk cId="415542985" sldId="316"/>
            <ac:spMk id="5" creationId="{CFE13B47-3EDF-470D-885B-A180392095C4}"/>
          </ac:spMkLst>
        </pc:spChg>
        <pc:spChg chg="add del mod">
          <ac:chgData name="Arnold, Geoffrey" userId="84df3a83-fb20-4e73-a9fb-16fe3fc1bec7" providerId="ADAL" clId="{12B572C2-9653-4836-B5AD-DFFE5F27712F}" dt="2021-12-20T14:46:03.463" v="135" actId="478"/>
          <ac:spMkLst>
            <pc:docMk/>
            <pc:sldMk cId="415542985" sldId="316"/>
            <ac:spMk id="6" creationId="{317EC992-732E-4F34-B8BD-5660448B14CA}"/>
          </ac:spMkLst>
        </pc:spChg>
        <pc:picChg chg="add mod">
          <ac:chgData name="Arnold, Geoffrey" userId="84df3a83-fb20-4e73-a9fb-16fe3fc1bec7" providerId="ADAL" clId="{12B572C2-9653-4836-B5AD-DFFE5F27712F}" dt="2021-12-20T14:47:35.248" v="143" actId="1076"/>
          <ac:picMkLst>
            <pc:docMk/>
            <pc:sldMk cId="415542985" sldId="316"/>
            <ac:picMk id="8" creationId="{79F66D66-92F5-42D2-BBBB-E5ACDA01FBF2}"/>
          </ac:picMkLst>
        </pc:picChg>
      </pc:sldChg>
      <pc:sldChg chg="addSp delSp modSp add mod">
        <pc:chgData name="Arnold, Geoffrey" userId="84df3a83-fb20-4e73-a9fb-16fe3fc1bec7" providerId="ADAL" clId="{12B572C2-9653-4836-B5AD-DFFE5F27712F}" dt="2021-12-20T14:49:47.701" v="217" actId="6549"/>
        <pc:sldMkLst>
          <pc:docMk/>
          <pc:sldMk cId="34737642" sldId="317"/>
        </pc:sldMkLst>
        <pc:spChg chg="mod">
          <ac:chgData name="Arnold, Geoffrey" userId="84df3a83-fb20-4e73-a9fb-16fe3fc1bec7" providerId="ADAL" clId="{12B572C2-9653-4836-B5AD-DFFE5F27712F}" dt="2021-12-20T14:49:47.701" v="217" actId="6549"/>
          <ac:spMkLst>
            <pc:docMk/>
            <pc:sldMk cId="34737642" sldId="317"/>
            <ac:spMk id="2" creationId="{9A4A65AB-ACAE-421F-BEE4-74101D455472}"/>
          </ac:spMkLst>
        </pc:spChg>
        <pc:spChg chg="add del">
          <ac:chgData name="Arnold, Geoffrey" userId="84df3a83-fb20-4e73-a9fb-16fe3fc1bec7" providerId="ADAL" clId="{12B572C2-9653-4836-B5AD-DFFE5F27712F}" dt="2021-12-20T14:48:54.570" v="201"/>
          <ac:spMkLst>
            <pc:docMk/>
            <pc:sldMk cId="34737642" sldId="317"/>
            <ac:spMk id="3" creationId="{5A68FB1B-D51B-449B-8534-82CFFB259FBD}"/>
          </ac:spMkLst>
        </pc:spChg>
        <pc:spChg chg="mod">
          <ac:chgData name="Arnold, Geoffrey" userId="84df3a83-fb20-4e73-a9fb-16fe3fc1bec7" providerId="ADAL" clId="{12B572C2-9653-4836-B5AD-DFFE5F27712F}" dt="2021-12-20T14:49:41.148" v="212" actId="1076"/>
          <ac:spMkLst>
            <pc:docMk/>
            <pc:sldMk cId="34737642" sldId="317"/>
            <ac:spMk id="5" creationId="{CFE13B47-3EDF-470D-885B-A180392095C4}"/>
          </ac:spMkLst>
        </pc:spChg>
        <pc:picChg chg="add mod">
          <ac:chgData name="Arnold, Geoffrey" userId="84df3a83-fb20-4e73-a9fb-16fe3fc1bec7" providerId="ADAL" clId="{12B572C2-9653-4836-B5AD-DFFE5F27712F}" dt="2021-12-20T14:49:42.164" v="213" actId="1076"/>
          <ac:picMkLst>
            <pc:docMk/>
            <pc:sldMk cId="34737642" sldId="317"/>
            <ac:picMk id="6" creationId="{A805D299-5722-4C7B-BEFB-21E525644027}"/>
          </ac:picMkLst>
        </pc:picChg>
        <pc:picChg chg="del">
          <ac:chgData name="Arnold, Geoffrey" userId="84df3a83-fb20-4e73-a9fb-16fe3fc1bec7" providerId="ADAL" clId="{12B572C2-9653-4836-B5AD-DFFE5F27712F}" dt="2021-12-20T14:49:12.621" v="203" actId="478"/>
          <ac:picMkLst>
            <pc:docMk/>
            <pc:sldMk cId="34737642" sldId="317"/>
            <ac:picMk id="8" creationId="{79F66D66-92F5-42D2-BBBB-E5ACDA01FBF2}"/>
          </ac:picMkLst>
        </pc:picChg>
      </pc:sldChg>
      <pc:sldChg chg="delSp modSp new del mod">
        <pc:chgData name="Arnold, Geoffrey" userId="84df3a83-fb20-4e73-a9fb-16fe3fc1bec7" providerId="ADAL" clId="{12B572C2-9653-4836-B5AD-DFFE5F27712F}" dt="2021-12-20T14:48:29.620" v="187" actId="47"/>
        <pc:sldMkLst>
          <pc:docMk/>
          <pc:sldMk cId="751766151" sldId="317"/>
        </pc:sldMkLst>
        <pc:spChg chg="mod">
          <ac:chgData name="Arnold, Geoffrey" userId="84df3a83-fb20-4e73-a9fb-16fe3fc1bec7" providerId="ADAL" clId="{12B572C2-9653-4836-B5AD-DFFE5F27712F}" dt="2021-12-20T14:48:23.482" v="185" actId="20577"/>
          <ac:spMkLst>
            <pc:docMk/>
            <pc:sldMk cId="751766151" sldId="317"/>
            <ac:spMk id="2" creationId="{DDA9242C-875F-4E55-B66A-C91C4C046E1C}"/>
          </ac:spMkLst>
        </pc:spChg>
        <pc:spChg chg="del">
          <ac:chgData name="Arnold, Geoffrey" userId="84df3a83-fb20-4e73-a9fb-16fe3fc1bec7" providerId="ADAL" clId="{12B572C2-9653-4836-B5AD-DFFE5F27712F}" dt="2021-12-20T14:48:27.041" v="186" actId="478"/>
          <ac:spMkLst>
            <pc:docMk/>
            <pc:sldMk cId="751766151" sldId="317"/>
            <ac:spMk id="3" creationId="{C68A26AE-4E43-4541-83B5-06F25B7709F6}"/>
          </ac:spMkLst>
        </pc:spChg>
      </pc:sldChg>
      <pc:sldChg chg="add">
        <pc:chgData name="Arnold, Geoffrey" userId="84df3a83-fb20-4e73-a9fb-16fe3fc1bec7" providerId="ADAL" clId="{12B572C2-9653-4836-B5AD-DFFE5F27712F}" dt="2021-12-28T17:55:07.599" v="230"/>
        <pc:sldMkLst>
          <pc:docMk/>
          <pc:sldMk cId="245786740" sldId="318"/>
        </pc:sldMkLst>
      </pc:sldChg>
    </pc:docChg>
  </pc:docChgLst>
  <pc:docChgLst>
    <pc:chgData name="Arnold, Geoffrey" userId="84df3a83-fb20-4e73-a9fb-16fe3fc1bec7" providerId="ADAL" clId="{E3694897-CB13-432C-8742-C75B5D9B012B}"/>
    <pc:docChg chg="custSel delSld modSld">
      <pc:chgData name="Arnold, Geoffrey" userId="84df3a83-fb20-4e73-a9fb-16fe3fc1bec7" providerId="ADAL" clId="{E3694897-CB13-432C-8742-C75B5D9B012B}" dt="2021-12-20T14:14:09.676" v="12" actId="20577"/>
      <pc:docMkLst>
        <pc:docMk/>
      </pc:docMkLst>
      <pc:sldChg chg="modSp mod">
        <pc:chgData name="Arnold, Geoffrey" userId="84df3a83-fb20-4e73-a9fb-16fe3fc1bec7" providerId="ADAL" clId="{E3694897-CB13-432C-8742-C75B5D9B012B}" dt="2021-12-20T14:13:59.613" v="6" actId="20577"/>
        <pc:sldMkLst>
          <pc:docMk/>
          <pc:sldMk cId="0" sldId="256"/>
        </pc:sldMkLst>
        <pc:spChg chg="mod">
          <ac:chgData name="Arnold, Geoffrey" userId="84df3a83-fb20-4e73-a9fb-16fe3fc1bec7" providerId="ADAL" clId="{E3694897-CB13-432C-8742-C75B5D9B012B}" dt="2021-12-20T14:13:59.613" v="6" actId="20577"/>
          <ac:spMkLst>
            <pc:docMk/>
            <pc:sldMk cId="0" sldId="256"/>
            <ac:spMk id="173" creationId="{00000000-0000-0000-0000-000000000000}"/>
          </ac:spMkLst>
        </pc:spChg>
      </pc:sldChg>
      <pc:sldChg chg="modSp mod">
        <pc:chgData name="Arnold, Geoffrey" userId="84df3a83-fb20-4e73-a9fb-16fe3fc1bec7" providerId="ADAL" clId="{E3694897-CB13-432C-8742-C75B5D9B012B}" dt="2021-12-20T14:14:09.676" v="12" actId="20577"/>
        <pc:sldMkLst>
          <pc:docMk/>
          <pc:sldMk cId="0" sldId="257"/>
        </pc:sldMkLst>
        <pc:spChg chg="mod">
          <ac:chgData name="Arnold, Geoffrey" userId="84df3a83-fb20-4e73-a9fb-16fe3fc1bec7" providerId="ADAL" clId="{E3694897-CB13-432C-8742-C75B5D9B012B}" dt="2021-12-20T14:14:09.676" v="12" actId="20577"/>
          <ac:spMkLst>
            <pc:docMk/>
            <pc:sldMk cId="0" sldId="257"/>
            <ac:spMk id="178" creationId="{00000000-0000-0000-0000-000000000000}"/>
          </ac:spMkLst>
        </pc:spChg>
      </pc:sldChg>
      <pc:sldChg chg="modSp mod">
        <pc:chgData name="Arnold, Geoffrey" userId="84df3a83-fb20-4e73-a9fb-16fe3fc1bec7" providerId="ADAL" clId="{E3694897-CB13-432C-8742-C75B5D9B012B}" dt="2021-12-20T14:13:52.556" v="2" actId="6549"/>
        <pc:sldMkLst>
          <pc:docMk/>
          <pc:sldMk cId="0" sldId="287"/>
        </pc:sldMkLst>
        <pc:spChg chg="mod">
          <ac:chgData name="Arnold, Geoffrey" userId="84df3a83-fb20-4e73-a9fb-16fe3fc1bec7" providerId="ADAL" clId="{E3694897-CB13-432C-8742-C75B5D9B012B}" dt="2021-12-20T14:13:52.556" v="2" actId="6549"/>
          <ac:spMkLst>
            <pc:docMk/>
            <pc:sldMk cId="0" sldId="287"/>
            <ac:spMk id="197" creationId="{00000000-0000-0000-0000-000000000000}"/>
          </ac:spMkLst>
        </pc:spChg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8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8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2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3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4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5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6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7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29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2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3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4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5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6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7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8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09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10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0" sldId="311"/>
        </pc:sldMkLst>
      </pc:sldChg>
      <pc:sldChg chg="del">
        <pc:chgData name="Arnold, Geoffrey" userId="84df3a83-fb20-4e73-a9fb-16fe3fc1bec7" providerId="ADAL" clId="{E3694897-CB13-432C-8742-C75B5D9B012B}" dt="2021-12-20T14:13:39.926" v="0" actId="47"/>
        <pc:sldMkLst>
          <pc:docMk/>
          <pc:sldMk cId="3294658939" sldId="345"/>
        </pc:sldMkLst>
      </pc:sldChg>
      <pc:sldMasterChg chg="delSldLayout">
        <pc:chgData name="Arnold, Geoffrey" userId="84df3a83-fb20-4e73-a9fb-16fe3fc1bec7" providerId="ADAL" clId="{E3694897-CB13-432C-8742-C75B5D9B012B}" dt="2021-12-20T14:13:39.926" v="0" actId="47"/>
        <pc:sldMasterMkLst>
          <pc:docMk/>
          <pc:sldMasterMk cId="0" sldId="2147483648"/>
        </pc:sldMasterMkLst>
        <pc:sldLayoutChg chg="del">
          <pc:chgData name="Arnold, Geoffrey" userId="84df3a83-fb20-4e73-a9fb-16fe3fc1bec7" providerId="ADAL" clId="{E3694897-CB13-432C-8742-C75B5D9B012B}" dt="2021-12-20T14:13:39.926" v="0" actId="47"/>
          <pc:sldLayoutMkLst>
            <pc:docMk/>
            <pc:sldMasterMk cId="0" sldId="2147483648"/>
            <pc:sldLayoutMk cId="216158443" sldId="2147483663"/>
          </pc:sldLayoutMkLst>
        </pc:sldLayoutChg>
      </pc:sldMasterChg>
    </pc:docChg>
  </pc:docChgLst>
  <pc:docChgLst>
    <pc:chgData name="Arnold, Geoffrey" userId="84df3a83-fb20-4e73-a9fb-16fe3fc1bec7" providerId="ADAL" clId="{152F44F4-1E92-4A54-9EDE-1D3BA31B2685}"/>
    <pc:docChg chg="modSld">
      <pc:chgData name="Arnold, Geoffrey" userId="84df3a83-fb20-4e73-a9fb-16fe3fc1bec7" providerId="ADAL" clId="{152F44F4-1E92-4A54-9EDE-1D3BA31B2685}" dt="2021-11-01T20:06:10.533" v="71" actId="20577"/>
      <pc:docMkLst>
        <pc:docMk/>
      </pc:docMkLst>
      <pc:sldChg chg="modSp mod">
        <pc:chgData name="Arnold, Geoffrey" userId="84df3a83-fb20-4e73-a9fb-16fe3fc1bec7" providerId="ADAL" clId="{152F44F4-1E92-4A54-9EDE-1D3BA31B2685}" dt="2021-11-01T19:35:22.258" v="1" actId="20577"/>
        <pc:sldMkLst>
          <pc:docMk/>
          <pc:sldMk cId="0" sldId="264"/>
        </pc:sldMkLst>
        <pc:spChg chg="mod">
          <ac:chgData name="Arnold, Geoffrey" userId="84df3a83-fb20-4e73-a9fb-16fe3fc1bec7" providerId="ADAL" clId="{152F44F4-1E92-4A54-9EDE-1D3BA31B2685}" dt="2021-11-01T19:35:22.258" v="1" actId="20577"/>
          <ac:spMkLst>
            <pc:docMk/>
            <pc:sldMk cId="0" sldId="264"/>
            <ac:spMk id="19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17.216" v="50" actId="20577"/>
        <pc:sldMkLst>
          <pc:docMk/>
          <pc:sldMk cId="0" sldId="273"/>
        </pc:sldMkLst>
        <pc:spChg chg="mod">
          <ac:chgData name="Arnold, Geoffrey" userId="84df3a83-fb20-4e73-a9fb-16fe3fc1bec7" providerId="ADAL" clId="{152F44F4-1E92-4A54-9EDE-1D3BA31B2685}" dt="2021-11-01T20:05:17.216" v="50" actId="20577"/>
          <ac:spMkLst>
            <pc:docMk/>
            <pc:sldMk cId="0" sldId="273"/>
            <ac:spMk id="231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5:40.408" v="64" actId="20577"/>
        <pc:sldMkLst>
          <pc:docMk/>
          <pc:sldMk cId="0" sldId="277"/>
        </pc:sldMkLst>
        <pc:spChg chg="mod">
          <ac:chgData name="Arnold, Geoffrey" userId="84df3a83-fb20-4e73-a9fb-16fe3fc1bec7" providerId="ADAL" clId="{152F44F4-1E92-4A54-9EDE-1D3BA31B2685}" dt="2021-11-01T20:05:40.408" v="64" actId="20577"/>
          <ac:spMkLst>
            <pc:docMk/>
            <pc:sldMk cId="0" sldId="277"/>
            <ac:spMk id="248" creationId="{00000000-0000-0000-0000-000000000000}"/>
          </ac:spMkLst>
        </pc:spChg>
      </pc:sldChg>
      <pc:sldChg chg="modSp mod">
        <pc:chgData name="Arnold, Geoffrey" userId="84df3a83-fb20-4e73-a9fb-16fe3fc1bec7" providerId="ADAL" clId="{152F44F4-1E92-4A54-9EDE-1D3BA31B2685}" dt="2021-11-01T20:06:10.533" v="71" actId="20577"/>
        <pc:sldMkLst>
          <pc:docMk/>
          <pc:sldMk cId="0" sldId="286"/>
        </pc:sldMkLst>
        <pc:spChg chg="mod">
          <ac:chgData name="Arnold, Geoffrey" userId="84df3a83-fb20-4e73-a9fb-16fe3fc1bec7" providerId="ADAL" clId="{152F44F4-1E92-4A54-9EDE-1D3BA31B2685}" dt="2021-11-01T20:06:10.533" v="71" actId="20577"/>
          <ac:spMkLst>
            <pc:docMk/>
            <pc:sldMk cId="0" sldId="286"/>
            <ac:spMk id="28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"/>
          <p:cNvSpPr txBox="1">
            <a:spLocks noGrp="1"/>
          </p:cNvSpPr>
          <p:nvPr>
            <p:ph type="body" sz="quarter" idx="21"/>
          </p:nvPr>
        </p:nvSpPr>
        <p:spPr>
          <a:xfrm>
            <a:off x="80527" y="9325888"/>
            <a:ext cx="19995412" cy="2907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15000" cap="all">
                <a:solidFill>
                  <a:srgbClr val="447FB5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18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80527" y="12269988"/>
            <a:ext cx="19995412" cy="101834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 b="1" cap="all">
                <a:solidFill>
                  <a:srgbClr val="447FB5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1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390303" y="2286832"/>
            <a:ext cx="17445237" cy="9142336"/>
          </a:xfrm>
          <a:prstGeom prst="rect">
            <a:avLst/>
          </a:prstGeom>
          <a:solidFill>
            <a:srgbClr val="D3D3D3">
              <a:alpha val="20000"/>
            </a:srgbClr>
          </a:solidFill>
          <a:ln w="25400">
            <a:solidFill>
              <a:srgbClr val="D3D3D3"/>
            </a:solidFill>
          </a:ln>
        </p:spPr>
        <p:txBody>
          <a:bodyPr anchor="t"/>
          <a:lstStyle>
            <a:lvl1pPr marL="609996" indent="-609996">
              <a:spcBef>
                <a:spcPts val="3000"/>
              </a:spcBef>
              <a:buClr>
                <a:srgbClr val="447FB5"/>
              </a:buClr>
              <a:buChar char="‣"/>
              <a:defRPr sz="5000"/>
            </a:lvl1pPr>
            <a:lvl2pPr>
              <a:spcBef>
                <a:spcPts val="3000"/>
              </a:spcBef>
              <a:buClr>
                <a:srgbClr val="447FB5"/>
              </a:buClr>
              <a:buChar char="‣"/>
              <a:defRPr sz="5000"/>
            </a:lvl2pPr>
            <a:lvl3pPr>
              <a:spcBef>
                <a:spcPts val="3000"/>
              </a:spcBef>
              <a:buClr>
                <a:srgbClr val="447FB5"/>
              </a:buClr>
              <a:buChar char="‣"/>
              <a:defRPr sz="5000"/>
            </a:lvl3pPr>
            <a:lvl4pPr>
              <a:spcBef>
                <a:spcPts val="3000"/>
              </a:spcBef>
              <a:buClr>
                <a:srgbClr val="447FB5"/>
              </a:buClr>
              <a:buChar char="‣"/>
              <a:defRPr sz="5000"/>
            </a:lvl4pPr>
            <a:lvl5pPr>
              <a:spcBef>
                <a:spcPts val="3000"/>
              </a:spcBef>
              <a:buClr>
                <a:srgbClr val="447FB5"/>
              </a:buClr>
              <a:buChar char="‣"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mething.R"/>
          <p:cNvSpPr txBox="1">
            <a:spLocks noGrp="1"/>
          </p:cNvSpPr>
          <p:nvPr>
            <p:ph type="body" sz="quarter" idx="21"/>
          </p:nvPr>
        </p:nvSpPr>
        <p:spPr>
          <a:xfrm>
            <a:off x="9200672" y="6247414"/>
            <a:ext cx="5982656" cy="122117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7000">
                <a:solidFill>
                  <a:srgbClr val="53535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something.R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structor…"/>
          <p:cNvSpPr txBox="1">
            <a:spLocks noGrp="1"/>
          </p:cNvSpPr>
          <p:nvPr>
            <p:ph type="body" sz="quarter" idx="21"/>
          </p:nvPr>
        </p:nvSpPr>
        <p:spPr>
          <a:xfrm>
            <a:off x="6546453" y="4794678"/>
            <a:ext cx="11291094" cy="4126644"/>
          </a:xfrm>
          <a:prstGeom prst="rect">
            <a:avLst/>
          </a:prstGeom>
        </p:spPr>
        <p:txBody>
          <a:bodyPr/>
          <a:lstStyle/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instructor </a:t>
            </a:r>
          </a:p>
          <a:p>
            <a:pPr marL="0" indent="0" algn="ctr" defTabSz="544830">
              <a:spcBef>
                <a:spcPts val="0"/>
              </a:spcBef>
              <a:buSzTx/>
              <a:buNone/>
              <a:defRPr sz="13728" b="1" cap="all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name</a:t>
            </a:r>
          </a:p>
        </p:txBody>
      </p:sp>
      <p:sp>
        <p:nvSpPr>
          <p:cNvPr id="29" name=" @twitter"/>
          <p:cNvSpPr txBox="1">
            <a:spLocks noGrp="1"/>
          </p:cNvSpPr>
          <p:nvPr>
            <p:ph type="body" sz="quarter" idx="22"/>
          </p:nvPr>
        </p:nvSpPr>
        <p:spPr>
          <a:xfrm>
            <a:off x="9662360" y="11050685"/>
            <a:ext cx="5059280" cy="11779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5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solidFill>
                  <a:srgbClr val="0365C0"/>
                </a:solidFill>
                <a:latin typeface="+mj-lt"/>
                <a:ea typeface="+mj-ea"/>
                <a:cs typeface="+mj-cs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@twitter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utlin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447FB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outline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21"/>
          </p:nvPr>
        </p:nvSpPr>
        <p:spPr>
          <a:xfrm>
            <a:off x="3151783" y="2312924"/>
            <a:ext cx="18080435" cy="9090151"/>
          </a:xfrm>
          <a:prstGeom prst="rect">
            <a:avLst/>
          </a:prstGeom>
        </p:spPr>
        <p:txBody>
          <a:bodyPr/>
          <a:lstStyle/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860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  <a:p>
            <a:pPr marL="762000" indent="-762000">
              <a:spcBef>
                <a:spcPts val="600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One</a:t>
            </a:r>
          </a:p>
          <a:p>
            <a:pPr marL="1524000" lvl="1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Two</a:t>
            </a:r>
          </a:p>
          <a:p>
            <a:pPr marL="2235200" lvl="2" indent="-762000">
              <a:spcBef>
                <a:spcPts val="0"/>
              </a:spcBef>
              <a:buClr>
                <a:srgbClr val="447FB5"/>
              </a:buClr>
              <a:buChar char="‣"/>
              <a:defRPr sz="7000">
                <a:solidFill>
                  <a:srgbClr val="447FB5"/>
                </a:solidFill>
              </a:defRPr>
            </a:pPr>
            <a:r>
              <a:t>Body Level Three</a:t>
            </a:r>
          </a:p>
        </p:txBody>
      </p:sp>
      <p:sp>
        <p:nvSpPr>
          <p:cNvPr id="39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bg>
      <p:bgPr>
        <a:solidFill>
          <a:srgbClr val="447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ection…"/>
          <p:cNvSpPr txBox="1">
            <a:spLocks noGrp="1"/>
          </p:cNvSpPr>
          <p:nvPr>
            <p:ph type="body" sz="half" idx="21"/>
          </p:nvPr>
        </p:nvSpPr>
        <p:spPr>
          <a:xfrm>
            <a:off x="64262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Section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Name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section Divider"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ubsection…"/>
          <p:cNvSpPr txBox="1">
            <a:spLocks noGrp="1"/>
          </p:cNvSpPr>
          <p:nvPr>
            <p:ph type="body" sz="half" idx="21"/>
          </p:nvPr>
        </p:nvSpPr>
        <p:spPr>
          <a:xfrm>
            <a:off x="1270000" y="3291316"/>
            <a:ext cx="16684229" cy="71333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Subsection</a:t>
            </a:r>
          </a:p>
          <a:p>
            <a:pPr marL="0" indent="0">
              <a:buSzTx/>
              <a:buNone/>
              <a:defRPr sz="16000">
                <a:solidFill>
                  <a:srgbClr val="447FB5"/>
                </a:solidFill>
              </a:defRPr>
            </a:pPr>
            <a:r>
              <a:t>Name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Placeholder"/>
          <p:cNvSpPr txBox="1">
            <a:spLocks noGrp="1"/>
          </p:cNvSpPr>
          <p:nvPr>
            <p:ph idx="3"/>
          </p:nvPr>
        </p:nvSpPr>
        <p:spPr>
          <a:xfrm>
            <a:off x="666750" y="2243435"/>
            <a:ext cx="23050500" cy="1020256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400">
                <a:solidFill>
                  <a:srgbClr val="535353"/>
                </a:solidFill>
              </a:defRPr>
            </a:pP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body" sz="quarter" idx="21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marL="0" indent="0" algn="r" defTabSz="676909">
              <a:spcBef>
                <a:spcPts val="0"/>
              </a:spcBef>
              <a:buSzTx/>
              <a:buNone/>
              <a:defRPr sz="12300" cap="all">
                <a:solidFill>
                  <a:srgbClr val="447F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1488677" y="2310475"/>
            <a:ext cx="21406645" cy="9090151"/>
          </a:xfrm>
          <a:prstGeom prst="rect">
            <a:avLst/>
          </a:prstGeom>
        </p:spPr>
        <p:txBody>
          <a:bodyPr anchor="t"/>
          <a:lstStyle>
            <a:lvl1pPr marL="609996" indent="-609996">
              <a:buClr>
                <a:srgbClr val="447FB5"/>
              </a:buClr>
              <a:buChar char="‣"/>
              <a:defRPr sz="7000"/>
            </a:lvl1pPr>
            <a:lvl2pPr>
              <a:buClr>
                <a:srgbClr val="447FB5"/>
              </a:buClr>
              <a:buChar char="‣"/>
              <a:defRPr sz="7000"/>
            </a:lvl2pPr>
            <a:lvl3pPr>
              <a:buClr>
                <a:srgbClr val="447FB5"/>
              </a:buClr>
              <a:buChar char="‣"/>
              <a:defRPr sz="7000"/>
            </a:lvl3pPr>
            <a:lvl4pPr>
              <a:buClr>
                <a:srgbClr val="447FB5"/>
              </a:buClr>
              <a:buChar char="‣"/>
              <a:defRPr sz="7000"/>
            </a:lvl4pPr>
            <a:lvl5pPr>
              <a:buClr>
                <a:srgbClr val="447FB5"/>
              </a:buClr>
              <a:buChar char="‣"/>
              <a:defRPr sz="7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66750" y="208033"/>
            <a:ext cx="23050500" cy="1996008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666750" y="2312924"/>
            <a:ext cx="23050500" cy="1023691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  <a:lvl2pPr marL="0" indent="228600">
              <a:buSzTx/>
              <a:buNone/>
            </a:lvl2pPr>
            <a:lvl3pPr marL="0" indent="457200">
              <a:buSzTx/>
              <a:buNone/>
            </a:lvl3pPr>
            <a:lvl4pPr marL="0" indent="685800">
              <a:buSzTx/>
              <a:buNone/>
            </a:lvl4pPr>
            <a:lvl5pPr marL="0" indent="9144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Line"/>
          <p:cNvSpPr/>
          <p:nvPr/>
        </p:nvSpPr>
        <p:spPr>
          <a:xfrm>
            <a:off x="0" y="38100"/>
            <a:ext cx="24384001" cy="0"/>
          </a:xfrm>
          <a:prstGeom prst="line">
            <a:avLst/>
          </a:prstGeom>
          <a:ln w="127000">
            <a:solidFill>
              <a:srgbClr val="447FB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iny from"/>
          <p:cNvSpPr txBox="1"/>
          <p:nvPr/>
        </p:nvSpPr>
        <p:spPr>
          <a:xfrm>
            <a:off x="258712" y="12734924"/>
            <a:ext cx="28790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42" y="12658725"/>
            <a:ext cx="25400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5860851" y="1931114"/>
            <a:ext cx="12662298" cy="8376048"/>
            <a:chOff x="0" y="0"/>
            <a:chExt cx="12662296" cy="8376047"/>
          </a:xfrm>
        </p:grpSpPr>
        <p:sp>
          <p:nvSpPr>
            <p:cNvPr id="2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 sz="9000" b="1" spc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5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 defTabSz="584200">
                <a:defRPr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9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1346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2083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2819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35563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42929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50295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57661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6502796" marR="0" indent="-609996" algn="l" defTabSz="825500" rtl="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chemeClr val="accent6">
              <a:hueOff val="-133704"/>
              <a:satOff val="8281"/>
              <a:lumOff val="-27269"/>
            </a:schemeClr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leaflet-extras.github.io/leaflet-providers/preview/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hyperlink" Target="https://rstudio.github.io/leaflet/choropleths.html" TargetMode="Externa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ittsburghpa.shinyapps.io/TreesNAt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hyperlink" Target="https://rstudio.github.io/leaflet/markers.html" TargetMode="Externa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bhaskarvk/leaflet-weather" TargetMode="External"/><Relationship Id="rId2" Type="http://schemas.openxmlformats.org/officeDocument/2006/relationships/hyperlink" Target="http://rpubs.com/bhaskarvk/TileLayer-Cach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pubs.com/bhaskarvk/leaflet-pulseIcon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njaminspaulding.com/2011/03/10/arcgis-sucks/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n/rgdal/blob/master/inst/README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eafle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Maps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ading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Loading spatial data</a:t>
            </a:r>
          </a:p>
        </p:txBody>
      </p:sp>
      <p:sp>
        <p:nvSpPr>
          <p:cNvPr id="206" name="Sometimes your source data will be a data frame which you will need to join to spatial data, other times it will be includ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your source data will be a data frame which you will need to join to spatial data, other times it will be included</a:t>
            </a:r>
          </a:p>
          <a:p>
            <a:r>
              <a:t>It may also be a CSV with coordinates, in those instances no further cleaning needs to take place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7053574" y="5729485"/>
            <a:ext cx="10276851" cy="225702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examples.Rmd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Go to loading code chunk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Importing data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2948151" y="4795701"/>
            <a:ext cx="19990676" cy="4124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polls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st_read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("Allegheny_County_Polling_Place_Locations_November_2016.geojson")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st_read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("./cb_2015_us_cd114_500k/cb_2015_us_cd114_500k.shp")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plot(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57987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Plot</a:t>
            </a:r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2948151" y="4795702"/>
            <a:ext cx="3799490" cy="785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plot(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cds.load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068DE-8F9F-4378-9686-100A4B65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880" y="3307088"/>
            <a:ext cx="14825700" cy="82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82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1728952" y="5792318"/>
            <a:ext cx="9396248" cy="31562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ggplot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(data=polls,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(color = Region)) + 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geom_sf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 +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theme_void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5D299-5722-4C7B-BEFB-21E52564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451" y="3209814"/>
            <a:ext cx="9594645" cy="83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65AB-ACAE-421F-BEE4-74101D45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a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5" name="See leaflet_exercises_solutions.Rmd…">
            <a:extLst>
              <a:ext uri="{FF2B5EF4-FFF2-40B4-BE49-F238E27FC236}">
                <a16:creationId xmlns:a16="http://schemas.microsoft.com/office/drawing/2014/main" id="{CFE13B47-3EDF-470D-885B-A180392095C4}"/>
              </a:ext>
            </a:extLst>
          </p:cNvPr>
          <p:cNvSpPr txBox="1">
            <a:spLocks/>
          </p:cNvSpPr>
          <p:nvPr/>
        </p:nvSpPr>
        <p:spPr>
          <a:xfrm>
            <a:off x="315311" y="2204041"/>
            <a:ext cx="19990676" cy="9582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>
            <a:lvl1pPr marL="609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1346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2083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2819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35563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42929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50295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57661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6502796" marR="0" indent="-609996" algn="l" defTabSz="825500" rtl="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Get the boundaries of your file to get the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(polls)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bbox_trans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&lt;- c(left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[[1]], bottom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[[2]], right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[[3]], top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[[4]])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# Get the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basemap</a:t>
            </a: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 &lt;-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get_stamenmap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bbox_trans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maptype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"toner-lite")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lang="en-US" sz="4200" dirty="0">
              <a:latin typeface="Monaco"/>
              <a:ea typeface="Monaco"/>
              <a:cs typeface="Miriam Fixed" panose="020B0604020202020204" pitchFamily="49" charset="-79"/>
              <a:sym typeface="Monaco"/>
            </a:endParaRP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map %&gt;%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ggmap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 + 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coord_sf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crs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st_crs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(3857)) +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geom_sf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(data=polls,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(color = Region),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inherit.aes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= FALSE) +</a:t>
            </a:r>
          </a:p>
          <a:p>
            <a:pPr marL="0" indent="0" defTabSz="693419" hangingPunct="1">
              <a:spcBef>
                <a:spcPts val="2500"/>
              </a:spcBef>
              <a:buSzTx/>
              <a:buFont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  </a:t>
            </a:r>
            <a:r>
              <a:rPr lang="en-US" sz="4200" dirty="0" err="1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theme_map</a:t>
            </a:r>
            <a:r>
              <a:rPr lang="en-US" sz="4200" dirty="0">
                <a:latin typeface="Monaco"/>
                <a:ea typeface="Monaco"/>
                <a:cs typeface="Miriam Fixed" panose="020B0604020202020204" pitchFamily="49" charset="-79"/>
                <a:sym typeface="Monaco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66D66-92F5-42D2-BBBB-E5ACDA01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623" y="5244531"/>
            <a:ext cx="7157826" cy="6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9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Leaflet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78674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is leafl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What is leaflet?</a:t>
            </a:r>
          </a:p>
        </p:txBody>
      </p:sp>
      <p:sp>
        <p:nvSpPr>
          <p:cNvPr id="201" name="R version of the Javavscript API of Leaflet…"/>
          <p:cNvSpPr txBox="1">
            <a:spLocks noGrp="1"/>
          </p:cNvSpPr>
          <p:nvPr>
            <p:ph type="body" idx="1"/>
          </p:nvPr>
        </p:nvSpPr>
        <p:spPr>
          <a:xfrm>
            <a:off x="990197" y="2312924"/>
            <a:ext cx="21406645" cy="9090152"/>
          </a:xfrm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R version of the Javavscript API of Leaflet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One of the ways to get interactive maps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Others include: tmap, mapview and plotly</a:t>
            </a:r>
          </a:p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t>Documentation: </a:t>
            </a:r>
            <a:r>
              <a:rPr u="sng">
                <a:hlinkClick r:id="rId2"/>
              </a:rPr>
              <a:t>https://rstudio.github.io/leaflet/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roup Contr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Group Controls</a:t>
            </a:r>
          </a:p>
        </p:txBody>
      </p:sp>
      <p:sp>
        <p:nvSpPr>
          <p:cNvPr id="214" name="In leaflet you can add groups and give them a na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leaflet you can add groups and give them a name.</a:t>
            </a:r>
          </a:p>
          <a:p>
            <a:r>
              <a:rPr dirty="0"/>
              <a:t>Group names are what show up in the layer control</a:t>
            </a:r>
          </a:p>
          <a:p>
            <a:pPr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addProviderTiles</a:t>
            </a:r>
            <a:r>
              <a:rPr dirty="0"/>
              <a:t>(</a:t>
            </a:r>
            <a:r>
              <a:rPr dirty="0" err="1"/>
              <a:t>providers$Stamen.Toner</a:t>
            </a:r>
            <a:r>
              <a:rPr dirty="0"/>
              <a:t>, group = “Toner”) %&gt;%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addLayersControl</a:t>
            </a:r>
            <a:r>
              <a:rPr dirty="0"/>
              <a:t>(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baseGroups</a:t>
            </a:r>
            <a:r>
              <a:rPr dirty="0"/>
              <a:t> = c("OSM (default)", "Toner", "Toner Lite"),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overlayGroups</a:t>
            </a:r>
            <a:r>
              <a:rPr dirty="0"/>
              <a:t> = c("Quakes", "Outline"),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options = </a:t>
            </a:r>
            <a:r>
              <a:rPr dirty="0" err="1"/>
              <a:t>layersControlOptions</a:t>
            </a:r>
            <a:r>
              <a:rPr dirty="0"/>
              <a:t>(collapsed = FALSE)</a:t>
            </a:r>
          </a:p>
          <a:p>
            <a:pPr defTabSz="457200">
              <a:lnSpc>
                <a:spcPts val="3900"/>
              </a:lnSpc>
              <a:spcBef>
                <a:spcPts val="0"/>
              </a:spcBef>
              <a:defRPr sz="21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)</a:t>
            </a:r>
          </a:p>
        </p:txBody>
      </p:sp>
      <p:pic>
        <p:nvPicPr>
          <p:cNvPr id="215" name="Screen Shot 2019-09-23 at 12.42.42.png" descr="Screen Shot 2019-09-23 at 12.4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95" y="6993799"/>
            <a:ext cx="13213079" cy="580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20" name="Create a map with layer control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Create a map with layer controls</a:t>
            </a:r>
          </a:p>
          <a:p>
            <a:pPr lvl="1"/>
            <a:r>
              <a:rPr dirty="0"/>
              <a:t>Get </a:t>
            </a:r>
            <a:r>
              <a:rPr dirty="0" err="1"/>
              <a:t>basema</a:t>
            </a:r>
            <a:r>
              <a:rPr lang="en-US" dirty="0" err="1"/>
              <a:t>p</a:t>
            </a:r>
            <a:r>
              <a:rPr dirty="0"/>
              <a:t> provider names from here: </a:t>
            </a:r>
            <a:r>
              <a:rPr u="sng" dirty="0">
                <a:hlinkClick r:id="rId6"/>
              </a:rPr>
              <a:t>https://leaflet-extras.github.io/leaflet-providers/preview/</a:t>
            </a:r>
          </a:p>
          <a:p>
            <a:pPr lvl="2"/>
            <a:r>
              <a:rPr dirty="0"/>
              <a:t>Create 3 named </a:t>
            </a:r>
            <a:r>
              <a:rPr dirty="0" err="1"/>
              <a:t>basemap</a:t>
            </a:r>
            <a:r>
              <a:rPr dirty="0"/>
              <a:t> groups</a:t>
            </a:r>
          </a:p>
          <a:p>
            <a:pPr lvl="2"/>
            <a:r>
              <a:rPr dirty="0"/>
              <a:t>Add a layer control that has the named base groups</a:t>
            </a:r>
          </a:p>
        </p:txBody>
      </p:sp>
      <p:pic>
        <p:nvPicPr>
          <p:cNvPr id="221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tivation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2">
            <a:normAutofit/>
          </a:bodyPr>
          <a:lstStyle/>
          <a:p>
            <a:pPr marL="632459" indent="-632459" defTabSz="685165">
              <a:spcBef>
                <a:spcPts val="490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Motivation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/>
              <a:t>sf</a:t>
            </a:r>
            <a:endParaRPr dirty="0"/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lang="en-US" dirty="0" err="1"/>
              <a:t>ggmap</a:t>
            </a:r>
            <a:endParaRPr lang="en-US" dirty="0"/>
          </a:p>
          <a:p>
            <a:pPr marL="136905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lang="en-US" dirty="0"/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Leaflet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Basemaps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Lines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Points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Shapes</a:t>
            </a:r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Legends &amp; Colors</a:t>
            </a:r>
          </a:p>
          <a:p>
            <a:pPr marL="632459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 err="1"/>
              <a:t>leaflet.extras</a:t>
            </a:r>
            <a:endParaRPr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r>
              <a:rPr dirty="0"/>
              <a:t>Heatmaps</a:t>
            </a:r>
            <a:endParaRPr lang="en-US" dirty="0"/>
          </a:p>
          <a:p>
            <a:pPr marL="1264919" lvl="1" indent="-632459" defTabSz="685165">
              <a:spcBef>
                <a:spcPts val="0"/>
              </a:spcBef>
              <a:buClr>
                <a:srgbClr val="447FB5"/>
              </a:buClr>
              <a:buChar char="‣"/>
              <a:defRPr sz="5810">
                <a:solidFill>
                  <a:srgbClr val="447FB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0">
                <a:solidFill>
                  <a:srgbClr val="447FB5"/>
                </a:solidFill>
              </a:defRPr>
            </a:lvl1pPr>
          </a:lstStyle>
          <a:p>
            <a:r>
              <a:t>Shapes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ypic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Typical arguments</a:t>
            </a:r>
          </a:p>
        </p:txBody>
      </p:sp>
      <p:sp>
        <p:nvSpPr>
          <p:cNvPr id="226" name="lng (if a colum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475797" indent="-475797" defTabSz="643889">
              <a:spcBef>
                <a:spcPts val="5000"/>
              </a:spcBef>
              <a:defRPr sz="5460"/>
            </a:pPr>
            <a:r>
              <a:t>lng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lat (if a column)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layerId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group (for layerControls)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stroke (boolean, shape outline)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color (outline color, hex values)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weight (outline width)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opacity (alpha of the line)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 (boolean)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fillColor (hex color)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fillOpacity (alpha of fill)</a:t>
            </a:r>
          </a:p>
          <a:p>
            <a:pPr marL="475797" indent="-475797" defTabSz="643889">
              <a:spcBef>
                <a:spcPts val="5000"/>
              </a:spcBef>
              <a:defRPr sz="5460"/>
            </a:pPr>
            <a:r>
              <a:t>And more!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31" name="Using the cds SpatialPolygonsDataframe create a polygon layer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</a:t>
            </a:r>
            <a:r>
              <a:rPr lang="en-US" dirty="0"/>
              <a:t>example </a:t>
            </a:r>
            <a:r>
              <a:rPr lang="en-US" dirty="0" err="1"/>
              <a:t>cds</a:t>
            </a:r>
            <a:r>
              <a:rPr lang="en-US" dirty="0"/>
              <a:t> to</a:t>
            </a:r>
            <a:r>
              <a:rPr dirty="0"/>
              <a:t> create a polygon layer </a:t>
            </a:r>
          </a:p>
          <a:p>
            <a:pPr lvl="1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pic>
        <p:nvPicPr>
          <p:cNvPr id="232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olution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Solution</a:t>
            </a:r>
          </a:p>
        </p:txBody>
      </p:sp>
      <p:sp>
        <p:nvSpPr>
          <p:cNvPr id="236" name="See leaflet_exercises_solutions.Rmd…"/>
          <p:cNvSpPr txBox="1">
            <a:spLocks noGrp="1"/>
          </p:cNvSpPr>
          <p:nvPr>
            <p:ph type="body" idx="21"/>
          </p:nvPr>
        </p:nvSpPr>
        <p:spPr>
          <a:xfrm>
            <a:off x="4084265" y="5202394"/>
            <a:ext cx="14974497" cy="3076192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leaflet(data = </a:t>
            </a:r>
            <a:r>
              <a:rPr dirty="0" err="1"/>
              <a:t>cds</a:t>
            </a:r>
            <a:r>
              <a:rPr dirty="0"/>
              <a:t>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addProviderTiles</a:t>
            </a:r>
            <a:r>
              <a:rPr dirty="0"/>
              <a:t>("</a:t>
            </a:r>
            <a:r>
              <a:rPr dirty="0" err="1"/>
              <a:t>Stamen.Toner</a:t>
            </a:r>
            <a:r>
              <a:rPr dirty="0"/>
              <a:t>") %&gt;%</a:t>
            </a:r>
          </a:p>
          <a:p>
            <a:pPr marL="0" indent="0" defTabSz="693419">
              <a:spcBef>
                <a:spcPts val="2500"/>
              </a:spcBef>
              <a:buClrTx/>
              <a:buSzTx/>
              <a:buNone/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addPolygons</a:t>
            </a:r>
            <a:r>
              <a:rPr dirty="0"/>
              <a:t>()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let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Palettes</a:t>
            </a:r>
          </a:p>
        </p:txBody>
      </p:sp>
      <p:sp>
        <p:nvSpPr>
          <p:cNvPr id="240" name="palette (color brewer palett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500197" indent="-500197" defTabSz="676909">
              <a:spcBef>
                <a:spcPts val="5300"/>
              </a:spcBef>
              <a:defRPr sz="5740"/>
            </a:pPr>
            <a:r>
              <a:t>palette (color brewer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domain (values to be colored)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na.color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alpha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reverse (values of palette)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bins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pretty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right (for cutting)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n (number of quanitites)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probs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levels</a:t>
            </a:r>
          </a:p>
          <a:p>
            <a:pPr marL="500197" indent="-500197" defTabSz="676909">
              <a:spcBef>
                <a:spcPts val="5300"/>
              </a:spcBef>
              <a:defRPr sz="5740"/>
            </a:pPr>
            <a:r>
              <a:t>ordered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egen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Legends</a:t>
            </a:r>
          </a:p>
        </p:txBody>
      </p:sp>
      <p:sp>
        <p:nvSpPr>
          <p:cNvPr id="243" name="position (“bottomright” etc…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70332"/>
          <a:lstStyle/>
          <a:p>
            <a:pPr marL="396497" indent="-396497" defTabSz="536575">
              <a:spcBef>
                <a:spcPts val="4200"/>
              </a:spcBef>
              <a:defRPr sz="4550"/>
            </a:pPr>
            <a:r>
              <a:t>position (“bottomright” etc…)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pal (palette from colorBrewer)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values (domain from data)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na.labels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bins (buckets)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colors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labFormat (separate function labelFormat)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title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className (for custom CSS to apply)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layerId (for input usage)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group (for layerControls)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digits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big.mark</a:t>
            </a:r>
          </a:p>
          <a:p>
            <a:pPr marL="396497" indent="-396497" defTabSz="536575">
              <a:spcBef>
                <a:spcPts val="4200"/>
              </a:spcBef>
              <a:defRPr sz="4550"/>
            </a:pPr>
            <a:r>
              <a:t>transform (function to be applied to labels)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48" name="Choropleth Polygon map with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Choropleth Polygon map with </a:t>
            </a:r>
          </a:p>
          <a:p>
            <a:pPr lvl="1"/>
            <a:r>
              <a:rPr dirty="0"/>
              <a:t>Create a color palette for Life Expectancy at Birth (years) column in the merged Congressional District data.</a:t>
            </a:r>
          </a:p>
          <a:p>
            <a:pPr lvl="2"/>
            <a:r>
              <a:rPr dirty="0" err="1"/>
              <a:t>addPolygons</a:t>
            </a:r>
            <a:r>
              <a:rPr dirty="0"/>
              <a:t> to a leaflet map and apply palette to column</a:t>
            </a:r>
          </a:p>
          <a:p>
            <a:pPr lvl="3"/>
            <a:r>
              <a:rPr lang="en-US" dirty="0"/>
              <a:t>Stretch goal: </a:t>
            </a:r>
            <a:r>
              <a:rPr dirty="0"/>
              <a:t>Add a legend</a:t>
            </a:r>
          </a:p>
        </p:txBody>
      </p:sp>
      <p:sp>
        <p:nvSpPr>
          <p:cNvPr id="249" name="Hint: https://rstudio.github.io/leaflet/choropleths.html"/>
          <p:cNvSpPr txBox="1"/>
          <p:nvPr/>
        </p:nvSpPr>
        <p:spPr>
          <a:xfrm>
            <a:off x="5013076" y="12468555"/>
            <a:ext cx="1311164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https://rstudio.github.io/leaflet/choropleths.html</a:t>
            </a:r>
          </a:p>
        </p:txBody>
      </p:sp>
      <p:pic>
        <p:nvPicPr>
          <p:cNvPr id="250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demo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demo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4000"/>
            <a:ext cx="32512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eaflet_examples.Rmd…"/>
          <p:cNvSpPr txBox="1">
            <a:spLocks noGrp="1"/>
          </p:cNvSpPr>
          <p:nvPr>
            <p:ph type="body" idx="21"/>
          </p:nvPr>
        </p:nvSpPr>
        <p:spPr>
          <a:xfrm>
            <a:off x="7378182" y="5729485"/>
            <a:ext cx="9627636" cy="22570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08-Maps-Exercises.Rmd</a:t>
            </a:r>
          </a:p>
          <a:p>
            <a:r>
              <a:rPr dirty="0"/>
              <a:t>Go to polygon code chunk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luster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Clusters</a:t>
            </a:r>
          </a:p>
        </p:txBody>
      </p:sp>
      <p:sp>
        <p:nvSpPr>
          <p:cNvPr id="258" name="leaflet(quakes) %&gt;%…"/>
          <p:cNvSpPr txBox="1"/>
          <p:nvPr/>
        </p:nvSpPr>
        <p:spPr>
          <a:xfrm>
            <a:off x="3132235" y="4316905"/>
            <a:ext cx="9118601" cy="397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addTiles() %&gt;% 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addMarkers(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clusterOptions = markerClusterOptions()</a:t>
            </a:r>
          </a:p>
          <a:p>
            <a:pPr algn="l" defTabSz="457200">
              <a:lnSpc>
                <a:spcPts val="5300"/>
              </a:lnSpc>
              <a:defRPr sz="33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59" name="Screen Shot 2019-09-24 at 10.23.23.png" descr="Screen Shot 2019-09-24 at 10.2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63" y="3909269"/>
            <a:ext cx="13146676" cy="479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clust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Why clusters?</a:t>
            </a:r>
          </a:p>
        </p:txBody>
      </p:sp>
      <p:sp>
        <p:nvSpPr>
          <p:cNvPr id="262" name="Sometimes there’s just a ton of data to show and trying to visualize them will bring any browser window it a craw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Sometimes there’s just a ton of data to show and trying to visualize them will bring any browser window it a crawl.</a:t>
            </a:r>
          </a:p>
          <a:p>
            <a:r>
              <a:t>Example: </a:t>
            </a:r>
            <a:r>
              <a:rPr u="sng">
                <a:hlinkClick r:id="rId2"/>
              </a:rPr>
              <a:t>https://pittsburghpa.shinyapps.io/TreesNAt/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21000"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67" name="Go to leaflet_exercises.Rmd clusters code chunk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 to </a:t>
            </a:r>
            <a:r>
              <a:rPr lang="en-US" dirty="0"/>
              <a:t>08-Maps-Exercises.Rmd </a:t>
            </a:r>
            <a:r>
              <a:rPr dirty="0"/>
              <a:t>clusters code chunk </a:t>
            </a:r>
          </a:p>
          <a:p>
            <a:pPr lvl="1"/>
            <a:r>
              <a:rPr dirty="0"/>
              <a:t>Use 311 data to create a cluster map</a:t>
            </a:r>
          </a:p>
          <a:p>
            <a:pPr lvl="2"/>
            <a:r>
              <a:rPr dirty="0"/>
              <a:t>Create a factor palette</a:t>
            </a:r>
          </a:p>
          <a:p>
            <a:pPr lvl="3"/>
            <a:r>
              <a:rPr dirty="0"/>
              <a:t>Create a legend</a:t>
            </a:r>
          </a:p>
          <a:p>
            <a:pPr lvl="4"/>
            <a:r>
              <a:rPr dirty="0"/>
              <a:t>Make sure to include a </a:t>
            </a:r>
            <a:r>
              <a:rPr dirty="0" err="1"/>
              <a:t>basemap</a:t>
            </a:r>
            <a:endParaRPr dirty="0"/>
          </a:p>
        </p:txBody>
      </p:sp>
      <p:sp>
        <p:nvSpPr>
          <p:cNvPr id="268" name="Hint: https://rstudio.github.io/leaflet/markers.html"/>
          <p:cNvSpPr txBox="1"/>
          <p:nvPr/>
        </p:nvSpPr>
        <p:spPr>
          <a:xfrm>
            <a:off x="6103894" y="12661900"/>
            <a:ext cx="1218891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Hint: </a:t>
            </a:r>
            <a:r>
              <a:rPr u="sng">
                <a:hlinkClick r:id="rId5"/>
              </a:rPr>
              <a:t>https://rstudio.github.io/leaflet/markers.html</a:t>
            </a:r>
          </a:p>
        </p:txBody>
      </p:sp>
      <p:pic>
        <p:nvPicPr>
          <p:cNvPr id="269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eaflet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t>leaflet</a:t>
            </a:r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t>.extras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Leaflet.ex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Leaflet.extras</a:t>
            </a:r>
          </a:p>
        </p:txBody>
      </p:sp>
      <p:sp>
        <p:nvSpPr>
          <p:cNvPr id="279" name="Adds some pretty nice functions to complement leafl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797" indent="-536797" defTabSz="726440">
              <a:spcBef>
                <a:spcPts val="5700"/>
              </a:spcBef>
              <a:defRPr sz="6160"/>
            </a:pPr>
            <a:r>
              <a:t>Adds some pretty nice functions to complement leaflet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Tile caching: </a:t>
            </a:r>
            <a:r>
              <a:rPr u="sng">
                <a:hlinkClick r:id="rId2"/>
              </a:rPr>
              <a:t>http://rpubs.com/bhaskarvk/TileLayer-Caching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weather icons: </a:t>
            </a:r>
            <a:r>
              <a:rPr u="sng">
                <a:hlinkClick r:id="rId3"/>
              </a:rPr>
              <a:t>http://rpubs.com/bhaskarvk/leaflet-weather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Pulse icons: </a:t>
            </a:r>
            <a:r>
              <a:rPr u="sng">
                <a:hlinkClick r:id="rId4"/>
              </a:rPr>
              <a:t>http://rpubs.com/bhaskarvk/leaflet-pulseIcon</a:t>
            </a:r>
            <a:r>
              <a:t> </a:t>
            </a:r>
          </a:p>
          <a:p>
            <a:pPr marL="1185005" lvl="1" indent="-536797" defTabSz="726440">
              <a:spcBef>
                <a:spcPts val="5700"/>
              </a:spcBef>
              <a:defRPr sz="6160"/>
            </a:pPr>
            <a:r>
              <a:t>and heat maps!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aflet(quakes) %&gt;%…"/>
          <p:cNvSpPr txBox="1"/>
          <p:nvPr/>
        </p:nvSpPr>
        <p:spPr>
          <a:xfrm>
            <a:off x="495812" y="891568"/>
            <a:ext cx="16893729" cy="4110485"/>
          </a:xfrm>
          <a:prstGeom prst="rect">
            <a:avLst/>
          </a:prstGeom>
          <a:solidFill>
            <a:srgbClr val="B4B4B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leaflet(quakes) %&gt;% 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addProviderTiles(providers$CartoDB.DarkMatter)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setView( 178, -20, 5 ) %&gt;%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addHeatmap(lng = ~long, lat = ~lat, intensity = ~mag,</a:t>
            </a:r>
          </a:p>
          <a:p>
            <a:pPr algn="l">
              <a:defRPr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blur = 20, max = 0.05, radius = 15)</a:t>
            </a:r>
          </a:p>
        </p:txBody>
      </p:sp>
      <p:pic>
        <p:nvPicPr>
          <p:cNvPr id="282" name="Screen Shot 2019-09-24 at 10.28.10.png" descr="Screen Shot 2019-09-24 at 10.28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575" y="4544445"/>
            <a:ext cx="11869764" cy="849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6349" y="12439650"/>
            <a:ext cx="24384002" cy="1270000"/>
          </a:xfrm>
          <a:prstGeom prst="rect">
            <a:avLst/>
          </a:prstGeom>
          <a:ln w="12700">
            <a:solidFill>
              <a:srgbClr val="D6D6D6"/>
            </a:solidFill>
            <a:miter lim="400000"/>
          </a:ln>
          <a:effectLst>
            <a:outerShdw blurRad="50800" dist="20346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5" name="font-awesome_4-6-3_users_256_0_d3d3d3_none.png" descr="font-awesome_4-6-3_users_256_0_d3d3d3_n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" y="254000"/>
            <a:ext cx="3251201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xercise"/>
          <p:cNvSpPr txBox="1"/>
          <p:nvPr/>
        </p:nvSpPr>
        <p:spPr>
          <a:xfrm>
            <a:off x="666750" y="208033"/>
            <a:ext cx="23050500" cy="1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676909">
              <a:defRPr sz="12300" cap="all">
                <a:solidFill>
                  <a:srgbClr val="D3D3D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exercise</a:t>
            </a:r>
          </a:p>
        </p:txBody>
      </p:sp>
      <p:sp>
        <p:nvSpPr>
          <p:cNvPr id="287" name="Using the pothole data create a heat map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the pothole data create a heat map</a:t>
            </a:r>
          </a:p>
          <a:p>
            <a:pPr lvl="1"/>
            <a:r>
              <a:rPr dirty="0"/>
              <a:t>This won’t be very different from your cluster map from before.</a:t>
            </a:r>
          </a:p>
          <a:p>
            <a:pPr lvl="2"/>
            <a:r>
              <a:rPr dirty="0"/>
              <a:t>Play around with the arguments for heat maps and find </a:t>
            </a:r>
            <a:r>
              <a:rPr lang="en-US" dirty="0"/>
              <a:t>a </a:t>
            </a:r>
            <a:r>
              <a:rPr dirty="0"/>
              <a:t>radius that looks good.</a:t>
            </a:r>
          </a:p>
          <a:p>
            <a:r>
              <a:rPr dirty="0"/>
              <a:t>Compare </a:t>
            </a:r>
            <a:r>
              <a:t>your </a:t>
            </a:r>
            <a:r>
              <a:rPr lang="en-US"/>
              <a:t>outcome</a:t>
            </a:r>
            <a:r>
              <a:t> </a:t>
            </a:r>
            <a:r>
              <a:rPr dirty="0"/>
              <a:t>with your neighbor</a:t>
            </a:r>
          </a:p>
        </p:txBody>
      </p:sp>
      <p:pic>
        <p:nvPicPr>
          <p:cNvPr id="288" name="timer_5min.mov" descr="timer_5mi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2659" y="10435959"/>
            <a:ext cx="4445001" cy="1587501"/>
          </a:xfrm>
          <a:prstGeom prst="rect">
            <a:avLst/>
          </a:prstGeom>
          <a:ln w="25400">
            <a:solidFill>
              <a:srgbClr val="D3D3D3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83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07-09 at 9.47.41 AM (1).png" descr="Screen Shot 2014-07-09 at 9.47.41 AM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97" y="-279400"/>
            <a:ext cx="17785803" cy="1017800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eafletprox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Leaflet</a:t>
            </a:r>
          </a:p>
        </p:txBody>
      </p:sp>
      <p:sp>
        <p:nvSpPr>
          <p:cNvPr id="198" name="Rectang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iny from"/>
          <p:cNvSpPr txBox="1"/>
          <p:nvPr/>
        </p:nvSpPr>
        <p:spPr>
          <a:xfrm>
            <a:off x="18180203" y="12385457"/>
            <a:ext cx="322462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500"/>
            </a:pPr>
            <a:r>
              <a:t>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Shiny</a:t>
            </a:r>
            <a:r>
              <a:t> from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725" y="12348527"/>
            <a:ext cx="2764118" cy="93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now-cholera-map.jpg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9" y="1339850"/>
            <a:ext cx="11290301" cy="11036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Group"/>
          <p:cNvGrpSpPr/>
          <p:nvPr/>
        </p:nvGrpSpPr>
        <p:grpSpPr>
          <a:xfrm>
            <a:off x="12991918" y="5789513"/>
            <a:ext cx="9855564" cy="2136974"/>
            <a:chOff x="0" y="0"/>
            <a:chExt cx="9855562" cy="2136973"/>
          </a:xfrm>
        </p:grpSpPr>
        <p:sp>
          <p:nvSpPr>
            <p:cNvPr id="183" name="Map of the 1854 Cholera outbreak - John Snow"/>
            <p:cNvSpPr/>
            <p:nvPr/>
          </p:nvSpPr>
          <p:spPr>
            <a:xfrm>
              <a:off x="3070466" y="0"/>
              <a:ext cx="6785097" cy="21369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549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500">
                  <a:solidFill>
                    <a:srgbClr val="005493"/>
                  </a:solidFill>
                </a:defRPr>
              </a:lvl1pPr>
            </a:lstStyle>
            <a:p>
              <a:r>
                <a:t>Map of the 1854 Cholera outbreak - John Snow</a:t>
              </a:r>
            </a:p>
          </p:txBody>
        </p:sp>
        <p:sp>
          <p:nvSpPr>
            <p:cNvPr id="184" name="Triangle"/>
            <p:cNvSpPr/>
            <p:nvPr/>
          </p:nvSpPr>
          <p:spPr>
            <a:xfrm rot="16200000">
              <a:off x="465886" y="-458941"/>
              <a:ext cx="2130029" cy="306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549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–sebastian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</a:t>
            </a:r>
            <a:r>
              <a:rPr u="sng">
                <a:hlinkClick r:id="rId2"/>
              </a:rPr>
              <a:t>sebastian</a:t>
            </a:r>
            <a:r>
              <a:t> </a:t>
            </a:r>
          </a:p>
        </p:txBody>
      </p:sp>
      <p:sp>
        <p:nvSpPr>
          <p:cNvPr id="188" name="“‘I have the same problem’ is a famous last post in many forum-threads on the esri forum.”"/>
          <p:cNvSpPr>
            <a:spLocks noGrp="1"/>
          </p:cNvSpPr>
          <p:nvPr>
            <p:ph type="body" idx="22"/>
          </p:nvPr>
        </p:nvSpPr>
        <p:spPr>
          <a:xfrm>
            <a:off x="2374900" y="4419600"/>
            <a:ext cx="19621500" cy="3797301"/>
          </a:xfrm>
          <a:prstGeom prst="rect">
            <a:avLst/>
          </a:prstGeom>
        </p:spPr>
        <p:txBody>
          <a:bodyPr/>
          <a:lstStyle/>
          <a:p>
            <a:pPr>
              <a:defRPr sz="8100"/>
            </a:pPr>
            <a:r>
              <a:t>“‘I have the same problem’ is a famous </a:t>
            </a:r>
            <a:r>
              <a:rPr b="1"/>
              <a:t>last</a:t>
            </a:r>
            <a:r>
              <a:t> post in many forum-threads on the esri forum.”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47f307214eebbdba055d19d4ef6661d9.jpg" descr="47f307214eebbdba055d19d4ef6661d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01" y="1633575"/>
            <a:ext cx="13931798" cy="1044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–Geoffrey Arnold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–Geoffrey Arnold</a:t>
            </a:r>
          </a:p>
        </p:txBody>
      </p:sp>
      <p:sp>
        <p:nvSpPr>
          <p:cNvPr id="193" name="“R and Leaflet are free and open-source, ArcMap is very much not.”"/>
          <p:cNvSpPr>
            <a:spLocks noGrp="1"/>
          </p:cNvSpPr>
          <p:nvPr>
            <p:ph type="body" idx="22"/>
          </p:nvPr>
        </p:nvSpPr>
        <p:spPr>
          <a:xfrm>
            <a:off x="2374900" y="4743449"/>
            <a:ext cx="19621500" cy="31496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“R and Leaflet are free and open-source, ArcMap is very much not.”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2300"/>
            </a:lvl1pPr>
          </a:lstStyle>
          <a:p>
            <a:r>
              <a:t>Packages</a:t>
            </a:r>
          </a:p>
        </p:txBody>
      </p:sp>
      <p:sp>
        <p:nvSpPr>
          <p:cNvPr id="198" name="Install these packag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2854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Install these packages: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rgdal</a:t>
            </a:r>
            <a:r>
              <a:rPr dirty="0"/>
              <a:t>: </a:t>
            </a:r>
            <a:r>
              <a:rPr u="sng" dirty="0">
                <a:hlinkClick r:id="rId2"/>
              </a:rPr>
              <a:t>https://github.com/cran/rgdal/blob/master/inst/README</a:t>
            </a:r>
            <a:r>
              <a:rPr dirty="0"/>
              <a:t> 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rgeos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s</a:t>
            </a:r>
            <a:r>
              <a:rPr lang="en-US" dirty="0"/>
              <a:t>f</a:t>
            </a:r>
            <a:endParaRPr dirty="0"/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/>
              <a:t>leaflet</a:t>
            </a:r>
          </a:p>
          <a:p>
            <a:pPr marL="1259454" lvl="1" indent="-522854" defTabSz="914400">
              <a:lnSpc>
                <a:spcPct val="94000"/>
              </a:lnSpc>
              <a:spcBef>
                <a:spcPts val="1000"/>
              </a:spcBef>
              <a:defRPr sz="6000">
                <a:solidFill>
                  <a:srgbClr val="191B0E"/>
                </a:solidFill>
              </a:defRPr>
            </a:pPr>
            <a:r>
              <a:rPr dirty="0" err="1"/>
              <a:t>leaflet.extras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file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FFFFFF"/>
                </a:solidFill>
              </a:defRPr>
            </a:pPr>
            <a:r>
              <a:rPr lang="en-US" dirty="0"/>
              <a:t>Spatial Data</a:t>
            </a:r>
            <a:endParaRPr dirty="0"/>
          </a:p>
          <a:p>
            <a:pPr marL="0" indent="0" algn="r" defTabSz="800735">
              <a:spcBef>
                <a:spcPts val="6300"/>
              </a:spcBef>
              <a:buSzTx/>
              <a:buNone/>
              <a:defRPr sz="20370">
                <a:solidFill>
                  <a:srgbClr val="DBDBDB"/>
                </a:solidFill>
              </a:defRPr>
            </a:pPr>
            <a:r>
              <a:rPr lang="en-US" dirty="0"/>
              <a:t>with sf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1056</Words>
  <Application>Microsoft Office PowerPoint</Application>
  <PresentationFormat>Custom</PresentationFormat>
  <Paragraphs>171</Paragraphs>
  <Slides>35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Avenir Roman</vt:lpstr>
      <vt:lpstr>Courier</vt:lpstr>
      <vt:lpstr>Gill Sans</vt:lpstr>
      <vt:lpstr>Gill Sans Light</vt:lpstr>
      <vt:lpstr>Helvetica</vt:lpstr>
      <vt:lpstr>Helvetica Neue</vt:lpstr>
      <vt:lpstr>Marker Felt</vt:lpstr>
      <vt:lpstr>Monaco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</vt:lpstr>
      <vt:lpstr>PowerPoint Presentation</vt:lpstr>
      <vt:lpstr>Loading spatial data</vt:lpstr>
      <vt:lpstr>PowerPoint Presentation</vt:lpstr>
      <vt:lpstr>Importing data</vt:lpstr>
      <vt:lpstr>Basic Plot</vt:lpstr>
      <vt:lpstr>Basic ggplot</vt:lpstr>
      <vt:lpstr>Adding a basemap</vt:lpstr>
      <vt:lpstr>PowerPoint Presentation</vt:lpstr>
      <vt:lpstr>What is leaflet?</vt:lpstr>
      <vt:lpstr>Group Controls</vt:lpstr>
      <vt:lpstr>PowerPoint Presentation</vt:lpstr>
      <vt:lpstr>PowerPoint Presentation</vt:lpstr>
      <vt:lpstr>Typical arguments</vt:lpstr>
      <vt:lpstr>PowerPoint Presentation</vt:lpstr>
      <vt:lpstr>PowerPoint Presentation</vt:lpstr>
      <vt:lpstr>Palettes</vt:lpstr>
      <vt:lpstr>Legends</vt:lpstr>
      <vt:lpstr>PowerPoint Presentation</vt:lpstr>
      <vt:lpstr>PowerPoint Presentation</vt:lpstr>
      <vt:lpstr>PowerPoint Presentation</vt:lpstr>
      <vt:lpstr>Why clusters?</vt:lpstr>
      <vt:lpstr>PowerPoint Presentation</vt:lpstr>
      <vt:lpstr>PowerPoint Presentation</vt:lpstr>
      <vt:lpstr>Leaflet.extras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Arnold, Geoffrey</cp:lastModifiedBy>
  <cp:revision>7</cp:revision>
  <dcterms:modified xsi:type="dcterms:W3CDTF">2021-12-28T18:39:09Z</dcterms:modified>
</cp:coreProperties>
</file>